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4" r:id="rId2"/>
    <p:sldId id="258" r:id="rId3"/>
    <p:sldId id="259" r:id="rId4"/>
    <p:sldId id="270" r:id="rId5"/>
    <p:sldId id="287" r:id="rId6"/>
    <p:sldId id="279" r:id="rId7"/>
    <p:sldId id="282" r:id="rId8"/>
    <p:sldId id="260" r:id="rId9"/>
    <p:sldId id="271" r:id="rId10"/>
    <p:sldId id="283" r:id="rId11"/>
    <p:sldId id="284" r:id="rId12"/>
    <p:sldId id="285" r:id="rId13"/>
    <p:sldId id="286" r:id="rId14"/>
    <p:sldId id="269" r:id="rId15"/>
    <p:sldId id="276" r:id="rId16"/>
    <p:sldId id="288" r:id="rId1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82C25E"/>
    <a:srgbClr val="BBFDC1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779" autoAdjust="0"/>
    <p:restoredTop sz="94660"/>
  </p:normalViewPr>
  <p:slideViewPr>
    <p:cSldViewPr>
      <p:cViewPr varScale="1">
        <p:scale>
          <a:sx n="67" d="100"/>
          <a:sy n="67" d="100"/>
        </p:scale>
        <p:origin x="-151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486B0-7182-4A23-94EE-5F7154BCB0F6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9D4C5E-D57D-40D0-AB8E-FC6E01D0168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D4C5E-D57D-40D0-AB8E-FC6E01D01682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image" Target="../media/image2.gif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slide" Target="slide9.xml"/><Relationship Id="rId4" Type="http://schemas.openxmlformats.org/officeDocument/2006/relationships/image" Target="../media/image3.jpeg"/><Relationship Id="rId9" Type="http://schemas.openxmlformats.org/officeDocument/2006/relationships/slide" Target="slide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audio" Target="../media/audio1.wav"/><Relationship Id="rId7" Type="http://schemas.openxmlformats.org/officeDocument/2006/relationships/image" Target="../media/image20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1.gif"/><Relationship Id="rId4" Type="http://schemas.openxmlformats.org/officeDocument/2006/relationships/image" Target="../media/image2.gif"/><Relationship Id="rId9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gif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gif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gif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2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gif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gif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img2.goodfon.ru/original/1920x1408/d/27/trava-pole-zelenyy-neb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2400"/>
            <a:ext cx="9144000" cy="7010400"/>
          </a:xfrm>
          <a:prstGeom prst="rect">
            <a:avLst/>
          </a:prstGeom>
          <a:noFill/>
        </p:spPr>
      </p:pic>
      <p:pic>
        <p:nvPicPr>
          <p:cNvPr id="5" name="Picture 4" descr="http://www.playcast.ru/uploads/2019/01/25/26536477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600200"/>
            <a:ext cx="2895600" cy="2649166"/>
          </a:xfrm>
          <a:prstGeom prst="rect">
            <a:avLst/>
          </a:prstGeom>
          <a:noFill/>
        </p:spPr>
      </p:pic>
      <p:pic>
        <p:nvPicPr>
          <p:cNvPr id="7" name="Picture 4" descr="https://thumbs.dreamstime.com/b/%D0%BC%D0%B0%D1%80%D0%B3%D0%B0%D1%80%D0%B8%D1%82%D0%BA%D0%B0-%D1%81%D0%BE%D0%BB%D0%BD%D0%B5%D1%87%D0%BD%D0%B0%D1%8F-7806368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5867400"/>
            <a:ext cx="1752600" cy="762000"/>
          </a:xfrm>
          <a:prstGeom prst="rect">
            <a:avLst/>
          </a:prstGeom>
          <a:noFill/>
        </p:spPr>
      </p:pic>
      <p:pic>
        <p:nvPicPr>
          <p:cNvPr id="8" name="Picture 4" descr="https://thumbs.dreamstime.com/b/%D0%BC%D0%B0%D1%80%D0%B3%D0%B0%D1%80%D0%B8%D1%82%D0%BA%D0%B0-%D1%81%D0%BE%D0%BB%D0%BD%D0%B5%D1%87%D0%BD%D0%B0%D1%8F-7806368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19400" y="5410200"/>
            <a:ext cx="1752600" cy="685800"/>
          </a:xfrm>
          <a:prstGeom prst="rect">
            <a:avLst/>
          </a:prstGeom>
          <a:noFill/>
        </p:spPr>
      </p:pic>
      <p:pic>
        <p:nvPicPr>
          <p:cNvPr id="9" name="Picture 4" descr="https://thumbs.dreamstime.com/b/%D0%BC%D0%B0%D1%80%D0%B3%D0%B0%D1%80%D0%B8%D1%82%D0%BA%D0%B0-%D1%81%D0%BE%D0%BB%D0%BD%D0%B5%D1%87%D0%BD%D0%B0%D1%8F-7806368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5562600"/>
            <a:ext cx="1752600" cy="838200"/>
          </a:xfrm>
          <a:prstGeom prst="rect">
            <a:avLst/>
          </a:prstGeom>
          <a:noFill/>
        </p:spPr>
      </p:pic>
      <p:pic>
        <p:nvPicPr>
          <p:cNvPr id="10" name="Picture 14" descr="https://im0-tub-ru.yandex.net/i?id=43ea9493341a9417074ad21a3ad24251&amp;n=33&amp;w=480&amp;h=293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19800" y="381000"/>
            <a:ext cx="4618812" cy="2819400"/>
          </a:xfrm>
          <a:prstGeom prst="rect">
            <a:avLst/>
          </a:prstGeom>
          <a:noFill/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685800" y="0"/>
            <a:ext cx="7391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«У </a:t>
            </a:r>
            <a:r>
              <a:rPr kumimoji="0" lang="ru-RU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Жужалочки</a:t>
            </a:r>
            <a:r>
              <a:rPr kumimoji="0" lang="ru-RU" sz="4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в гостях»</a:t>
            </a:r>
            <a:r>
              <a:rPr kumimoji="0" lang="ru-RU" sz="44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44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Автоматизация звука 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[</a:t>
            </a: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]</a:t>
            </a: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в слогах, словах</a:t>
            </a: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2438400" y="5105400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Автор: учитель-логопед МАДОУ</a:t>
            </a:r>
            <a:r>
              <a:rPr kumimoji="0" lang="ru-RU" sz="2000" b="1" i="1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Детский сад №8 «Теремок» </a:t>
            </a:r>
            <a:r>
              <a:rPr kumimoji="0" lang="ru-RU" sz="2000" b="1" i="1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общеразвивающего</a:t>
            </a:r>
            <a:r>
              <a:rPr kumimoji="0" lang="ru-RU" sz="2000" b="1" i="1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вида»</a:t>
            </a:r>
          </a:p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1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г.Нурлат РТ</a:t>
            </a:r>
            <a:endParaRPr kumimoji="0" lang="ru-RU" sz="20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Синцова </a:t>
            </a:r>
            <a:r>
              <a:rPr kumimoji="0" lang="ru-RU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Камила</a:t>
            </a:r>
            <a:endParaRPr kumimoji="0" lang="ru-RU" sz="20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Манасовна</a:t>
            </a: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4" name="Прямоугольник 13">
            <a:hlinkClick r:id="" action="ppaction://hlinkshowjump?jump=nextslide"/>
          </p:cNvPr>
          <p:cNvSpPr/>
          <p:nvPr/>
        </p:nvSpPr>
        <p:spPr>
          <a:xfrm>
            <a:off x="0" y="5029200"/>
            <a:ext cx="2057400" cy="4572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ПОЖУЖЖИМ</a:t>
            </a:r>
            <a:endParaRPr lang="ru-RU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>
            <a:hlinkClick r:id="rId8" action="ppaction://hlinksldjump"/>
          </p:cNvPr>
          <p:cNvSpPr/>
          <p:nvPr/>
        </p:nvSpPr>
        <p:spPr>
          <a:xfrm>
            <a:off x="1828800" y="4495800"/>
            <a:ext cx="2057400" cy="4572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СОБЕРИ ПАЗЛЫ</a:t>
            </a:r>
            <a:endParaRPr lang="ru-RU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>
            <a:hlinkClick r:id="" action="ppaction://hlinkshowjump?jump=endshow"/>
          </p:cNvPr>
          <p:cNvSpPr/>
          <p:nvPr/>
        </p:nvSpPr>
        <p:spPr>
          <a:xfrm>
            <a:off x="6934200" y="2971800"/>
            <a:ext cx="2209800" cy="381000"/>
          </a:xfrm>
          <a:prstGeom prst="rect">
            <a:avLst/>
          </a:prstGeom>
          <a:solidFill>
            <a:srgbClr val="7030A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ВЫХОД ИЗ ИГРЫ</a:t>
            </a:r>
            <a:endParaRPr lang="ru-RU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>
            <a:hlinkClick r:id="rId9" action="ppaction://hlinksldjump"/>
          </p:cNvPr>
          <p:cNvSpPr/>
          <p:nvPr/>
        </p:nvSpPr>
        <p:spPr>
          <a:xfrm>
            <a:off x="3505200" y="4038600"/>
            <a:ext cx="2971800" cy="381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ГДЕ СПРЯТАЛСЯ ЗВУК?</a:t>
            </a:r>
            <a:endParaRPr lang="ru-RU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>
            <a:hlinkClick r:id="rId10" action="ppaction://hlinksldjump"/>
          </p:cNvPr>
          <p:cNvSpPr/>
          <p:nvPr/>
        </p:nvSpPr>
        <p:spPr>
          <a:xfrm>
            <a:off x="5486400" y="3505200"/>
            <a:ext cx="2362200" cy="381000"/>
          </a:xfrm>
          <a:prstGeom prst="rect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ЧЕГО НЕ СТАЛО?</a:t>
            </a:r>
            <a:endParaRPr lang="ru-RU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67000" y="228600"/>
            <a:ext cx="45218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ЧЕГО НЕ СТАЛО?</a:t>
            </a:r>
            <a:endParaRPr lang="ru-RU" sz="40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жук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0" y="2133600"/>
            <a:ext cx="1752600" cy="2133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жаб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2133600"/>
            <a:ext cx="1752600" cy="2133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нож" descr="https://img.nozhikov.ru/images/products/1/7856/143646384/IMG_959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24400" y="2133600"/>
            <a:ext cx="1600200" cy="2133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 7">
            <a:hlinkClick r:id="" action="ppaction://hlinkshowjump?jump=nextslide"/>
          </p:cNvPr>
          <p:cNvSpPr/>
          <p:nvPr/>
        </p:nvSpPr>
        <p:spPr>
          <a:xfrm>
            <a:off x="3276600" y="6096000"/>
            <a:ext cx="2362200" cy="304800"/>
          </a:xfrm>
          <a:prstGeom prst="rect">
            <a:avLst/>
          </a:prstGeom>
          <a:solidFill>
            <a:srgbClr val="BBFDC1"/>
          </a:solidFill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УБРАТЬ РИСУНОК</a:t>
            </a:r>
            <a:endParaRPr lang="ru-RU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>
            <a:hlinkClick r:id="" action="ppaction://hlinkshowjump?jump=firstslide"/>
          </p:cNvPr>
          <p:cNvSpPr/>
          <p:nvPr/>
        </p:nvSpPr>
        <p:spPr>
          <a:xfrm>
            <a:off x="6553200" y="6096000"/>
            <a:ext cx="2209800" cy="381000"/>
          </a:xfrm>
          <a:prstGeom prst="rect">
            <a:avLst/>
          </a:prstGeom>
          <a:solidFill>
            <a:srgbClr val="82C25E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ГЛАВНОЕ МЕНЮ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жираф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9600" y="2133600"/>
            <a:ext cx="1659973" cy="2133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5-конечная звезда 12"/>
          <p:cNvSpPr/>
          <p:nvPr/>
        </p:nvSpPr>
        <p:spPr>
          <a:xfrm>
            <a:off x="1600200" y="5715000"/>
            <a:ext cx="838200" cy="7620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img2.goodfon.ru/original/1920x1408/d/27/trava-pole-zelenyy-neb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52400"/>
            <a:ext cx="9144000" cy="70104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667000" y="228600"/>
            <a:ext cx="45218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ЧЕГО НЕ СТАЛО?</a:t>
            </a:r>
            <a:endParaRPr lang="ru-RU" sz="40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2209800"/>
            <a:ext cx="1659973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90800" y="2133600"/>
            <a:ext cx="1752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81800" y="2133600"/>
            <a:ext cx="1752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нож" descr="https://img.nozhikov.ru/images/products/1/7856/143646384/IMG_959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24400" y="2133600"/>
            <a:ext cx="1600200" cy="2133600"/>
          </a:xfrm>
          <a:prstGeom prst="rect">
            <a:avLst/>
          </a:prstGeom>
          <a:noFill/>
        </p:spPr>
      </p:pic>
      <p:sp>
        <p:nvSpPr>
          <p:cNvPr id="10" name="Прямоугольник 9">
            <a:hlinkClick r:id="" action="ppaction://hlinkshowjump?jump=firstslide"/>
          </p:cNvPr>
          <p:cNvSpPr/>
          <p:nvPr/>
        </p:nvSpPr>
        <p:spPr>
          <a:xfrm>
            <a:off x="6553200" y="6096000"/>
            <a:ext cx="2209800" cy="381000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ГЛАВНОЕ МЕНЮ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5-конечная звезда 10"/>
          <p:cNvSpPr/>
          <p:nvPr/>
        </p:nvSpPr>
        <p:spPr>
          <a:xfrm>
            <a:off x="1600200" y="5715000"/>
            <a:ext cx="838200" cy="7620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hlinkClick r:id="" action="ppaction://hlinkshowjump?jump=nextslide"/>
          </p:cNvPr>
          <p:cNvSpPr/>
          <p:nvPr/>
        </p:nvSpPr>
        <p:spPr>
          <a:xfrm>
            <a:off x="3276600" y="6096000"/>
            <a:ext cx="2362200" cy="30480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УБРАТЬ РИСУНОК</a:t>
            </a:r>
            <a:endParaRPr lang="ru-RU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 descr="https://img2.goodfon.ru/original/1920x1408/d/27/trava-pole-zelenyy-neb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52400"/>
            <a:ext cx="9144000" cy="70104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2667000" y="228600"/>
            <a:ext cx="45218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ЧЕГО НЕ СТАЛО?</a:t>
            </a:r>
            <a:endParaRPr lang="ru-RU" sz="40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2209800"/>
            <a:ext cx="1659973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90800" y="2133600"/>
            <a:ext cx="1752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05600" y="2133600"/>
            <a:ext cx="1752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7" descr="https://img.nozhikov.ru/images/products/1/7856/143646384/IMG_959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24400" y="2133600"/>
            <a:ext cx="1600200" cy="2133600"/>
          </a:xfrm>
          <a:prstGeom prst="rect">
            <a:avLst/>
          </a:prstGeom>
          <a:noFill/>
        </p:spPr>
      </p:pic>
      <p:sp>
        <p:nvSpPr>
          <p:cNvPr id="16" name="Прямоугольник 15">
            <a:hlinkClick r:id="" action="ppaction://hlinkshowjump?jump=nextslide"/>
          </p:cNvPr>
          <p:cNvSpPr/>
          <p:nvPr/>
        </p:nvSpPr>
        <p:spPr>
          <a:xfrm>
            <a:off x="3276600" y="6096000"/>
            <a:ext cx="2362200" cy="304800"/>
          </a:xfrm>
          <a:prstGeom prst="rect">
            <a:avLst/>
          </a:prstGeom>
          <a:solidFill>
            <a:srgbClr val="82C25E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УБРАТЬ РИСУНОК</a:t>
            </a:r>
            <a:endParaRPr lang="ru-RU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>
            <a:hlinkClick r:id="" action="ppaction://hlinkshowjump?jump=firstslide"/>
          </p:cNvPr>
          <p:cNvSpPr/>
          <p:nvPr/>
        </p:nvSpPr>
        <p:spPr>
          <a:xfrm>
            <a:off x="6553200" y="6096000"/>
            <a:ext cx="2209800" cy="381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ГЛАВНОЕ МЕНЮ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5-конечная звезда 18"/>
          <p:cNvSpPr/>
          <p:nvPr/>
        </p:nvSpPr>
        <p:spPr>
          <a:xfrm>
            <a:off x="1600200" y="5715000"/>
            <a:ext cx="838200" cy="7620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img2.goodfon.ru/original/1920x1408/d/27/trava-pole-zelenyy-neb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52400"/>
            <a:ext cx="9144000" cy="70104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667000" y="228600"/>
            <a:ext cx="45218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ЧЕГО НЕ СТАЛО?</a:t>
            </a:r>
            <a:endParaRPr lang="ru-RU" sz="40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2209800"/>
            <a:ext cx="1659973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90800" y="2133600"/>
            <a:ext cx="1752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05600" y="2133600"/>
            <a:ext cx="1752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7" descr="https://img.nozhikov.ru/images/products/1/7856/143646384/IMG_959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24400" y="2133600"/>
            <a:ext cx="1600200" cy="2133600"/>
          </a:xfrm>
          <a:prstGeom prst="rect">
            <a:avLst/>
          </a:prstGeom>
          <a:noFill/>
        </p:spPr>
      </p:pic>
      <p:sp>
        <p:nvSpPr>
          <p:cNvPr id="8" name="Прямоугольник 7">
            <a:hlinkClick r:id="" action="ppaction://hlinkshowjump?jump=nextslide"/>
          </p:cNvPr>
          <p:cNvSpPr/>
          <p:nvPr/>
        </p:nvSpPr>
        <p:spPr>
          <a:xfrm>
            <a:off x="3276600" y="6096000"/>
            <a:ext cx="2362200" cy="304800"/>
          </a:xfrm>
          <a:prstGeom prst="rect">
            <a:avLst/>
          </a:prstGeom>
          <a:solidFill>
            <a:srgbClr val="82C25E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УБРАТЬ РИСУНОК</a:t>
            </a:r>
            <a:endParaRPr lang="ru-RU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>
            <a:hlinkClick r:id="" action="ppaction://hlinkshowjump?jump=firstslide"/>
          </p:cNvPr>
          <p:cNvSpPr/>
          <p:nvPr/>
        </p:nvSpPr>
        <p:spPr>
          <a:xfrm>
            <a:off x="6553200" y="6096000"/>
            <a:ext cx="2209800" cy="381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ГЛАВНОЕ МЕНЮ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5-конечная звезда 9"/>
          <p:cNvSpPr/>
          <p:nvPr/>
        </p:nvSpPr>
        <p:spPr>
          <a:xfrm>
            <a:off x="1600200" y="5715000"/>
            <a:ext cx="838200" cy="7620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www.playcast.ru/uploads/2019/01/25/26536477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4114800"/>
            <a:ext cx="2750024" cy="2362200"/>
          </a:xfrm>
          <a:prstGeom prst="rect">
            <a:avLst/>
          </a:prstGeom>
          <a:noFill/>
        </p:spPr>
      </p:pic>
      <p:pic>
        <p:nvPicPr>
          <p:cNvPr id="13" name="Рисунок 12" descr="Рисунок14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43000"/>
            <a:ext cx="1629303" cy="1188720"/>
          </a:xfrm>
          <a:prstGeom prst="rect">
            <a:avLst/>
          </a:prstGeom>
        </p:spPr>
      </p:pic>
      <p:pic>
        <p:nvPicPr>
          <p:cNvPr id="15" name="Picture 7" descr="https://img.nozhikov.ru/images/products/1/7856/143646384/IMG_959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33600" y="1219200"/>
            <a:ext cx="1337309" cy="990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 descr="Рисунок14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7599" y="1143000"/>
            <a:ext cx="1629303" cy="1188720"/>
          </a:xfrm>
          <a:prstGeom prst="rect">
            <a:avLst/>
          </a:prstGeom>
        </p:spPr>
      </p:pic>
      <p:pic>
        <p:nvPicPr>
          <p:cNvPr id="17" name="Picture 7" descr="https://img.nozhikov.ru/images/products/1/7856/143646384/IMG_959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86400" y="1219200"/>
            <a:ext cx="1337309" cy="990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Управляющая кнопка: справка 17">
            <a:hlinkClick r:id="" action="ppaction://noaction" highlightClick="1"/>
          </p:cNvPr>
          <p:cNvSpPr/>
          <p:nvPr/>
        </p:nvSpPr>
        <p:spPr>
          <a:xfrm>
            <a:off x="7086600" y="1143000"/>
            <a:ext cx="1295400" cy="1143000"/>
          </a:xfrm>
          <a:prstGeom prst="actionButtonHelp">
            <a:avLst/>
          </a:prstGeom>
          <a:ln w="76200"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 descr="Рисунок13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2514600"/>
            <a:ext cx="1600200" cy="1219199"/>
          </a:xfrm>
          <a:prstGeom prst="rect">
            <a:avLst/>
          </a:prstGeom>
        </p:spPr>
      </p:pic>
      <p:pic>
        <p:nvPicPr>
          <p:cNvPr id="20" name="Рисунок 19" descr="Рисунок10.jpg"/>
          <p:cNvPicPr>
            <a:picLocks noChangeAspect="1"/>
          </p:cNvPicPr>
          <p:nvPr/>
        </p:nvPicPr>
        <p:blipFill>
          <a:blip r:embed="rId8"/>
          <a:srcRect l="4980" t="4753" r="5378" b="4943"/>
          <a:stretch>
            <a:fillRect/>
          </a:stretch>
        </p:blipFill>
        <p:spPr>
          <a:xfrm>
            <a:off x="2133600" y="2590800"/>
            <a:ext cx="1447800" cy="1066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Рисунок 20" descr="Рисунок13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10200" y="2514600"/>
            <a:ext cx="1600200" cy="1219200"/>
          </a:xfrm>
          <a:prstGeom prst="rect">
            <a:avLst/>
          </a:prstGeom>
        </p:spPr>
      </p:pic>
      <p:pic>
        <p:nvPicPr>
          <p:cNvPr id="24" name="Рисунок 23" descr="Рисунок10.jpg"/>
          <p:cNvPicPr>
            <a:picLocks noChangeAspect="1"/>
          </p:cNvPicPr>
          <p:nvPr/>
        </p:nvPicPr>
        <p:blipFill>
          <a:blip r:embed="rId8"/>
          <a:srcRect l="4980" t="4753" r="5378" b="4943"/>
          <a:stretch>
            <a:fillRect/>
          </a:stretch>
        </p:blipFill>
        <p:spPr>
          <a:xfrm>
            <a:off x="3810000" y="2590800"/>
            <a:ext cx="1447800" cy="1066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5" name="Управляющая кнопка: справка 24">
            <a:hlinkClick r:id="" action="ppaction://noaction" highlightClick="1"/>
          </p:cNvPr>
          <p:cNvSpPr/>
          <p:nvPr/>
        </p:nvSpPr>
        <p:spPr>
          <a:xfrm>
            <a:off x="7086600" y="2514600"/>
            <a:ext cx="1295400" cy="1143000"/>
          </a:xfrm>
          <a:prstGeom prst="actionButtonHelp">
            <a:avLst/>
          </a:prstGeom>
          <a:ln w="76200"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Рисунок 25" descr="Рисунок14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5200" y="5334000"/>
            <a:ext cx="1114786" cy="889535"/>
          </a:xfrm>
          <a:prstGeom prst="rect">
            <a:avLst/>
          </a:prstGeom>
        </p:spPr>
      </p:pic>
      <p:pic>
        <p:nvPicPr>
          <p:cNvPr id="27" name="Picture 7" descr="https://img.nozhikov.ru/images/products/1/7856/143646384/IMG_959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24400" y="5410200"/>
            <a:ext cx="915001" cy="685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8" name="Рисунок 27" descr="Рисунок13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86600" y="5334000"/>
            <a:ext cx="1094874" cy="910389"/>
          </a:xfrm>
          <a:prstGeom prst="rect">
            <a:avLst/>
          </a:prstGeom>
        </p:spPr>
      </p:pic>
      <p:pic>
        <p:nvPicPr>
          <p:cNvPr id="29" name="Рисунок 28" descr="Рисунок10.jpg"/>
          <p:cNvPicPr>
            <a:picLocks noChangeAspect="1"/>
          </p:cNvPicPr>
          <p:nvPr/>
        </p:nvPicPr>
        <p:blipFill>
          <a:blip r:embed="rId8"/>
          <a:srcRect l="4980" t="4753" r="5378" b="4943"/>
          <a:stretch>
            <a:fillRect/>
          </a:stretch>
        </p:blipFill>
        <p:spPr>
          <a:xfrm>
            <a:off x="5943600" y="5410200"/>
            <a:ext cx="990600" cy="7299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022E-16 -2.37743E-6 L 0.2875 -0.42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" y="-2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022E-16 -2.37743E-6 L 0.2875 -0.420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" y="-2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17 -0.0555 L 3.33333E-6 -0.4065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5 -0.14986 L -0.30416 -0.40518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" y="-1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17 -0.0555 L 3.33333E-6 -0.4065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5 -0.14986 L -0.30416 -0.40518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" y="-1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022E-16 -2.37743E-6 L 0.2875 -0.4209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" y="-2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17 -0.0555 L 3.33333E-6 -0.40656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0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5 -0.14986 L -0.30416 -0.40518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" y="-1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 l="24038" t="3509" r="18744" b="122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2286000" cy="2286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0"/>
            <a:ext cx="2286000" cy="2286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572000" y="0"/>
            <a:ext cx="2286000" cy="2286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858000" y="0"/>
            <a:ext cx="2286000" cy="2286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286000"/>
            <a:ext cx="2286000" cy="2286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286000" y="2286000"/>
            <a:ext cx="2286000" cy="2286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572000" y="2286000"/>
            <a:ext cx="2286000" cy="2286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858000" y="2286000"/>
            <a:ext cx="2286000" cy="2286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4572000"/>
            <a:ext cx="2286000" cy="2286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286000" y="4572000"/>
            <a:ext cx="2286000" cy="2286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572000" y="4572000"/>
            <a:ext cx="2286000" cy="2286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6858000" y="4572000"/>
            <a:ext cx="2286000" cy="2286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Picture 4" descr="http://www.playcast.ru/uploads/2019/01/25/26536477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1600200"/>
            <a:ext cx="2895600" cy="2649166"/>
          </a:xfrm>
          <a:prstGeom prst="rect">
            <a:avLst/>
          </a:prstGeom>
          <a:noFill/>
        </p:spPr>
      </p:pic>
      <p:sp>
        <p:nvSpPr>
          <p:cNvPr id="24" name="Стрелка вправо 23">
            <a:hlinkClick r:id="" action="ppaction://hlinkshowjump?jump=nextslide"/>
          </p:cNvPr>
          <p:cNvSpPr/>
          <p:nvPr/>
        </p:nvSpPr>
        <p:spPr>
          <a:xfrm>
            <a:off x="7696200" y="6172200"/>
            <a:ext cx="1143000" cy="457200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decel="100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" decel="100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img2.goodfon.ru/original/1920x1408/d/27/trava-pole-zelenyy-neb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2400"/>
            <a:ext cx="9144000" cy="7010400"/>
          </a:xfrm>
          <a:prstGeom prst="rect">
            <a:avLst/>
          </a:prstGeom>
          <a:noFill/>
        </p:spPr>
      </p:pic>
      <p:pic>
        <p:nvPicPr>
          <p:cNvPr id="5" name="Picture 4" descr="http://www.playcast.ru/uploads/2019/01/25/26536477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2133600"/>
            <a:ext cx="4724400" cy="4058138"/>
          </a:xfrm>
          <a:prstGeom prst="rect">
            <a:avLst/>
          </a:prstGeom>
          <a:noFill/>
        </p:spPr>
      </p:pic>
      <p:pic>
        <p:nvPicPr>
          <p:cNvPr id="7" name="Picture 4" descr="https://thumbs.dreamstime.com/b/%D0%BC%D0%B0%D1%80%D0%B3%D0%B0%D1%80%D0%B8%D1%82%D0%BA%D0%B0-%D1%81%D0%BE%D0%BB%D0%BD%D0%B5%D1%87%D0%BD%D0%B0%D1%8F-7806368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34200" y="4343400"/>
            <a:ext cx="1752600" cy="1295400"/>
          </a:xfrm>
          <a:prstGeom prst="rect">
            <a:avLst/>
          </a:prstGeom>
          <a:noFill/>
        </p:spPr>
      </p:pic>
      <p:pic>
        <p:nvPicPr>
          <p:cNvPr id="8" name="Picture 4" descr="https://thumbs.dreamstime.com/b/%D0%BC%D0%B0%D1%80%D0%B3%D0%B0%D1%80%D0%B8%D1%82%D0%BA%D0%B0-%D1%81%D0%BE%D0%BB%D0%BD%D0%B5%D1%87%D0%BD%D0%B0%D1%8F-7806368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10400" y="5715000"/>
            <a:ext cx="1752600" cy="1143000"/>
          </a:xfrm>
          <a:prstGeom prst="rect">
            <a:avLst/>
          </a:prstGeom>
          <a:noFill/>
        </p:spPr>
      </p:pic>
      <p:pic>
        <p:nvPicPr>
          <p:cNvPr id="9" name="Picture 4" descr="https://thumbs.dreamstime.com/b/%D0%BC%D0%B0%D1%80%D0%B3%D0%B0%D1%80%D0%B8%D1%82%D0%BA%D0%B0-%D1%81%D0%BE%D0%BB%D0%BD%D0%B5%D1%87%D0%BD%D0%B0%D1%8F-7806368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57800" y="4572000"/>
            <a:ext cx="1752600" cy="2057400"/>
          </a:xfrm>
          <a:prstGeom prst="rect">
            <a:avLst/>
          </a:prstGeom>
          <a:noFill/>
        </p:spPr>
      </p:pic>
      <p:pic>
        <p:nvPicPr>
          <p:cNvPr id="10" name="Picture 14" descr="https://im0-tub-ru.yandex.net/i?id=43ea9493341a9417074ad21a3ad24251&amp;n=33&amp;w=480&amp;h=293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3600" y="-228600"/>
            <a:ext cx="4618812" cy="281940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362200" y="838200"/>
            <a:ext cx="404912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МОЛОДЕЦ!!!</a:t>
            </a:r>
            <a:endParaRPr lang="ru-RU" sz="48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трелка влево 11">
            <a:hlinkClick r:id="" action="ppaction://hlinkshowjump?jump=firstslide"/>
          </p:cNvPr>
          <p:cNvSpPr/>
          <p:nvPr/>
        </p:nvSpPr>
        <p:spPr>
          <a:xfrm>
            <a:off x="533400" y="6248400"/>
            <a:ext cx="1219200" cy="457200"/>
          </a:xfrm>
          <a:prstGeom prst="leftArrow">
            <a:avLst/>
          </a:prstGeom>
          <a:solidFill>
            <a:srgbClr val="FFC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img2.goodfon.ru/original/1920x1408/d/27/trava-pole-zelenyy-neb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2400"/>
            <a:ext cx="9144000" cy="7010400"/>
          </a:xfrm>
          <a:prstGeom prst="rect">
            <a:avLst/>
          </a:prstGeom>
          <a:noFill/>
        </p:spPr>
      </p:pic>
      <p:sp>
        <p:nvSpPr>
          <p:cNvPr id="1032" name="AutoShape 8" descr="https://img-fotki.yandex.ru/get/6714/23869276.105/0_a1ca2_6d281c5f_XL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AutoShape 10" descr="https://img-fotki.yandex.ru/get/6714/23869276.105/0_a1ca2_6d281c5f_XL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8" name="Picture 14" descr="https://im0-tub-ru.yandex.net/i?id=43ea9493341a9417074ad21a3ad24251&amp;n=33&amp;w=480&amp;h=29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3600" y="-228600"/>
            <a:ext cx="4618812" cy="2819400"/>
          </a:xfrm>
          <a:prstGeom prst="rect">
            <a:avLst/>
          </a:prstGeom>
          <a:noFill/>
        </p:spPr>
      </p:pic>
      <p:pic>
        <p:nvPicPr>
          <p:cNvPr id="13" name="Picture 4" descr="https://thumbs.dreamstime.com/b/%D0%BC%D0%B0%D1%80%D0%B3%D0%B0%D1%80%D0%B8%D1%82%D0%BA%D0%B0-%D1%81%D0%BE%D0%BB%D0%BD%D0%B5%D1%87%D0%BD%D0%B0%D1%8F-7806368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953000"/>
            <a:ext cx="1752600" cy="762000"/>
          </a:xfrm>
          <a:prstGeom prst="rect">
            <a:avLst/>
          </a:prstGeom>
          <a:noFill/>
        </p:spPr>
      </p:pic>
      <p:pic>
        <p:nvPicPr>
          <p:cNvPr id="14" name="Picture 4" descr="https://thumbs.dreamstime.com/b/%D0%BC%D0%B0%D1%80%D0%B3%D0%B0%D1%80%D0%B8%D1%82%D0%BA%D0%B0-%D1%81%D0%BE%D0%BB%D0%BD%D0%B5%D1%87%D0%BD%D0%B0%D1%8F-7806368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00200" y="4495800"/>
            <a:ext cx="1752600" cy="762000"/>
          </a:xfrm>
          <a:prstGeom prst="rect">
            <a:avLst/>
          </a:prstGeom>
          <a:noFill/>
        </p:spPr>
      </p:pic>
      <p:pic>
        <p:nvPicPr>
          <p:cNvPr id="15" name="Picture 4" descr="https://thumbs.dreamstime.com/b/%D0%BC%D0%B0%D1%80%D0%B3%D0%B0%D1%80%D0%B8%D1%82%D0%BA%D0%B0-%D1%81%D0%BE%D0%BB%D0%BD%D0%B5%D1%87%D0%BD%D0%B0%D1%8F-7806368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71800" y="3886200"/>
            <a:ext cx="1752600" cy="762000"/>
          </a:xfrm>
          <a:prstGeom prst="rect">
            <a:avLst/>
          </a:prstGeom>
          <a:noFill/>
        </p:spPr>
      </p:pic>
      <p:pic>
        <p:nvPicPr>
          <p:cNvPr id="16" name="Picture 4" descr="https://thumbs.dreamstime.com/b/%D0%BC%D0%B0%D1%80%D0%B3%D0%B0%D1%80%D0%B8%D1%82%D0%BA%D0%B0-%D1%81%D0%BE%D0%BB%D0%BD%D0%B5%D1%87%D0%BD%D0%B0%D1%8F-7806368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8200" y="3276600"/>
            <a:ext cx="1752600" cy="762000"/>
          </a:xfrm>
          <a:prstGeom prst="rect">
            <a:avLst/>
          </a:prstGeom>
          <a:noFill/>
        </p:spPr>
      </p:pic>
      <p:pic>
        <p:nvPicPr>
          <p:cNvPr id="17" name="Picture 4" descr="https://thumbs.dreamstime.com/b/%D0%BC%D0%B0%D1%80%D0%B3%D0%B0%D1%80%D0%B8%D1%82%D0%BA%D0%B0-%D1%81%D0%BE%D0%BB%D0%BD%D0%B5%D1%87%D0%BD%D0%B0%D1%8F-7806368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72200" y="2743200"/>
            <a:ext cx="1752600" cy="7620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2209800" y="457200"/>
            <a:ext cx="35443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ПОЖУЖЖИМ</a:t>
            </a:r>
            <a:endParaRPr lang="ru-RU" sz="40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трелка вправо 17">
            <a:hlinkClick r:id="" action="ppaction://hlinkshowjump?jump=nextslide"/>
          </p:cNvPr>
          <p:cNvSpPr/>
          <p:nvPr/>
        </p:nvSpPr>
        <p:spPr>
          <a:xfrm>
            <a:off x="7467600" y="6096000"/>
            <a:ext cx="1143000" cy="457200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http://www.playcast.ru/uploads/2019/01/25/26536477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" y="3124200"/>
            <a:ext cx="1981200" cy="22098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00092 L 0.625 -0.33395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" y="-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img2.goodfon.ru/original/1920x1408/d/27/trava-pole-zelenyy-neb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2400"/>
            <a:ext cx="9144000" cy="7010400"/>
          </a:xfrm>
          <a:prstGeom prst="rect">
            <a:avLst/>
          </a:prstGeom>
          <a:noFill/>
        </p:spPr>
      </p:pic>
      <p:pic>
        <p:nvPicPr>
          <p:cNvPr id="15364" name="Picture 4" descr="https://thumbs.dreamstime.com/b/%D0%BC%D0%B0%D1%80%D0%B3%D0%B0%D1%80%D0%B8%D1%82%D0%BA%D0%B0-%D1%81%D0%BE%D0%BB%D0%BD%D0%B5%D1%87%D0%BD%D0%B0%D1%8F-7806368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91400" y="2971800"/>
            <a:ext cx="1752600" cy="1752600"/>
          </a:xfrm>
          <a:prstGeom prst="rect">
            <a:avLst/>
          </a:prstGeom>
          <a:noFill/>
        </p:spPr>
      </p:pic>
      <p:pic>
        <p:nvPicPr>
          <p:cNvPr id="6" name="Picture 4" descr="https://thumbs.dreamstime.com/b/%D0%BC%D0%B0%D1%80%D0%B3%D0%B0%D1%80%D0%B8%D1%82%D0%BA%D0%B0-%D1%81%D0%BE%D0%BB%D0%BD%D0%B5%D1%87%D0%BD%D0%B0%D1%8F-7806368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4343400"/>
            <a:ext cx="1828800" cy="1905000"/>
          </a:xfrm>
          <a:prstGeom prst="rect">
            <a:avLst/>
          </a:prstGeom>
          <a:noFill/>
        </p:spPr>
      </p:pic>
      <p:pic>
        <p:nvPicPr>
          <p:cNvPr id="7" name="Picture 4" descr="https://thumbs.dreamstime.com/b/%D0%BC%D0%B0%D1%80%D0%B3%D0%B0%D1%80%D0%B8%D1%82%D0%BA%D0%B0-%D1%81%D0%BE%D0%BB%D0%BD%D0%B5%D1%87%D0%BD%D0%B0%D1%8F-7806368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5200" y="4267200"/>
            <a:ext cx="1752600" cy="2057400"/>
          </a:xfrm>
          <a:prstGeom prst="rect">
            <a:avLst/>
          </a:prstGeom>
          <a:noFill/>
        </p:spPr>
      </p:pic>
      <p:pic>
        <p:nvPicPr>
          <p:cNvPr id="8" name="Picture 4" descr="https://thumbs.dreamstime.com/b/%D0%BC%D0%B0%D1%80%D0%B3%D0%B0%D1%80%D0%B8%D1%82%D0%BA%D0%B0-%D1%81%D0%BE%D0%BB%D0%BD%D0%B5%D1%87%D0%BD%D0%B0%D1%8F-7806368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0" y="3581400"/>
            <a:ext cx="1905000" cy="2209800"/>
          </a:xfrm>
          <a:prstGeom prst="rect">
            <a:avLst/>
          </a:prstGeom>
          <a:noFill/>
        </p:spPr>
      </p:pic>
      <p:pic>
        <p:nvPicPr>
          <p:cNvPr id="9" name="Picture 4" descr="https://thumbs.dreamstime.com/b/%D0%BC%D0%B0%D1%80%D0%B3%D0%B0%D1%80%D0%B8%D1%82%D0%BA%D0%B0-%D1%81%D0%BE%D0%BB%D0%BD%D0%B5%D1%87%D0%BD%D0%B0%D1%8F-7806368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00" y="2895600"/>
            <a:ext cx="1710671" cy="20574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38201" y="502920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38400" y="3733800"/>
            <a:ext cx="68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ЖО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38600" y="5105400"/>
            <a:ext cx="6218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ЖУ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19800" y="4495800"/>
            <a:ext cx="6126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ЖЭ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924800" y="3657600"/>
            <a:ext cx="99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http://www.playcast.ru/uploads/2019/01/25/26536477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1676400"/>
            <a:ext cx="1981200" cy="2146853"/>
          </a:xfrm>
          <a:prstGeom prst="rect">
            <a:avLst/>
          </a:prstGeom>
          <a:noFill/>
        </p:spPr>
      </p:pic>
      <p:sp>
        <p:nvSpPr>
          <p:cNvPr id="18" name="Стрелка вправо 17">
            <a:hlinkClick r:id="" action="ppaction://hlinkshowjump?jump=nextslide"/>
          </p:cNvPr>
          <p:cNvSpPr/>
          <p:nvPr/>
        </p:nvSpPr>
        <p:spPr>
          <a:xfrm>
            <a:off x="7467600" y="6096000"/>
            <a:ext cx="1143000" cy="457200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95837E-6 L -3.33333E-6 0.27659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2766 C 0.00174 0.26989 0.00261 0.26272 0.00469 0.25624 C 0.00747 0.24722 0.01146 0.2389 0.01389 0.22965 C 0.01476 0.21369 0.01684 0.17021 0.02309 0.15587 C 0.02813 0.14431 0.03108 0.14107 0.03698 0.13321 C 0.03907 0.12535 0.03872 0.12535 0.04306 0.11679 C 0.04601 0.11124 0.05226 0.10037 0.05226 0.1006 C 0.05712 0.08187 0.06632 0.07354 0.07691 0.06152 C 0.08611 0.05111 0.08924 0.04047 0.10157 0.03492 C 0.11181 0.03561 0.12205 0.03538 0.1323 0.037 C 0.13733 0.03793 0.1415 0.05042 0.14306 0.05342 C 0.14653 0.06036 0.14948 0.06591 0.15382 0.07169 C 0.15573 0.07932 0.15938 0.08603 0.16615 0.08603 " pathEditMode="relative" rAng="0" ptsTypes="ffffffffffffA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" y="-1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615 0.08603 C 0.17205 0.0629 0.16736 0.07215 0.17847 0.05735 C 0.1809 0.04787 0.18333 0.0407 0.18767 0.03261 C 0.18993 0.02382 0.19427 0.01156 0.2 0.00601 C 0.20417 0.00208 0.20642 0.00254 0.21076 2.6642E-6 C 0.21788 -0.00417 0.2191 -0.00602 0.22622 -0.01249 C 0.23264 -0.01827 0.24167 -0.01365 0.24931 -0.01434 C 0.26233 -0.02035 0.26441 -0.01758 0.2816 -0.01434 C 0.28368 -0.01295 0.28576 -0.01203 0.28767 -0.01041 C 0.29097 -0.00787 0.29705 -0.00208 0.29705 -0.00185 C 0.30417 0.01225 0.30104 0.00601 0.30625 0.01642 C 0.30781 0.01942 0.30729 0.02405 0.30938 0.02659 C 0.31215 0.02983 0.32604 0.03885 0.3309 0.04093 C 0.33576 0.04741 0.33611 0.0525 0.34167 0.05735 C 0.34601 0.06591 0.35156 0.074 0.35382 0.08395 C 0.3559 0.10314 0.35799 0.12257 0.36163 0.1413 C 0.3625 0.16582 0.36163 0.17692 0.36615 0.19657 C 0.36701 0.21623 0.36927 0.23635 0.36927 0.25601 " pathEditMode="relative" rAng="0" ptsTypes="fffffffffffffffffA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" y="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6927 0.25601 C 0.37014 0.22317 0.37066 0.18408 0.38004 0.15286 C 0.38264 0.14431 0.38976 0.13436 0.39375 0.12742 C 0.39636 0.11493 0.39358 0.12349 0.40157 0.11239 C 0.40452 0.10823 0.40591 0.10106 0.4092 0.09736 C 0.41302 0.0932 0.41736 0.09088 0.42153 0.08741 C 0.42361 0.0858 0.42535 0.08325 0.42761 0.08233 C 0.43021 0.0814 0.43282 0.08071 0.43542 0.07978 C 0.43959 0.07793 0.44775 0.07469 0.44775 0.07493 C 0.45434 0.07631 0.46094 0.07978 0.46771 0.07978 C 0.4757 0.07978 0.48368 0.06868 0.4908 0.06475 C 0.49983 0.05457 0.50157 0.05735 0.51389 0.05966 C 0.51841 0.06221 0.52309 0.06475 0.52761 0.06729 C 0.52917 0.06799 0.5323 0.06984 0.5323 0.07007 C 0.53282 0.07238 0.53282 0.07539 0.53386 0.07724 C 0.53646 0.0814 0.54306 0.08741 0.54306 0.08765 C 0.5448 0.09528 0.5507 0.10985 0.5507 0.11008 C 0.55261 0.12881 0.55382 0.14916 0.55695 0.1679 C 0.55747 0.17113 0.56042 0.18524 0.56146 0.19056 C 0.5625 0.19565 0.56459 0.20559 0.56459 0.20582 " pathEditMode="relative" rAng="0" ptsTypes="fffffffffffffffffffA">
                                      <p:cBhvr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" y="-1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6459 0.20582 C 0.56528 0.18848 0.56511 0.16928 0.56754 0.15194 C 0.56945 0.13876 0.57327 0.12743 0.57535 0.11447 C 0.57674 0.10661 0.57622 0.09736 0.57848 0.09019 C 0.58264 0.07701 0.59462 0.0673 0.60139 0.06082 C 0.60591 0.02891 0.61719 0.00532 0.62605 -0.02267 C 0.63021 -0.03608 0.629 -0.0451 0.63681 -0.05481 C 0.64497 -0.06476 0.65486 -0.06961 0.66302 -0.0791 C 0.66355 -0.07632 0.6632 -0.06938 0.66459 -0.071 C 0.67118 -0.07794 0.66962 -0.08603 0.67223 -0.09529 C 0.67448 -0.10269 0.67639 -0.10523 0.67986 -0.11124 C 0.68386 -0.13229 0.68837 -0.13853 0.7 -0.14362 C 0.704 -0.14316 0.71962 -0.14223 0.72605 -0.1383 C 0.74011 -0.12998 0.74983 -0.11194 0.76459 -0.10615 C 0.78091 -0.08557 0.79931 -0.06661 0.80452 -0.03053 C 0.80747 0.03469 0.80608 -0.00717 0.80608 0.09551 " pathEditMode="relative" rAng="0" ptsTypes="fffffffffffffffA">
                                      <p:cBhvr>
                                        <p:cTn id="2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" y="-1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decel="100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decel="100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img2.goodfon.ru/original/1920x1408/d/27/trava-pole-zelenyy-neb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2400"/>
            <a:ext cx="9144000" cy="7010400"/>
          </a:xfrm>
          <a:prstGeom prst="rect">
            <a:avLst/>
          </a:prstGeom>
          <a:noFill/>
        </p:spPr>
      </p:pic>
      <p:pic>
        <p:nvPicPr>
          <p:cNvPr id="15364" name="Picture 4" descr="https://thumbs.dreamstime.com/b/%D0%BC%D0%B0%D1%80%D0%B3%D0%B0%D1%80%D0%B8%D1%82%D0%BA%D0%B0-%D1%81%D0%BE%D0%BB%D0%BD%D0%B5%D1%87%D0%BD%D0%B0%D1%8F-7806368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91400" y="3048000"/>
            <a:ext cx="1752600" cy="1752600"/>
          </a:xfrm>
          <a:prstGeom prst="rect">
            <a:avLst/>
          </a:prstGeom>
          <a:noFill/>
        </p:spPr>
      </p:pic>
      <p:pic>
        <p:nvPicPr>
          <p:cNvPr id="6" name="Picture 4" descr="https://thumbs.dreamstime.com/b/%D0%BC%D0%B0%D1%80%D0%B3%D0%B0%D1%80%D0%B8%D1%82%D0%BA%D0%B0-%D1%81%D0%BE%D0%BB%D0%BD%D0%B5%D1%87%D0%BD%D0%B0%D1%8F-7806368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4343400"/>
            <a:ext cx="1828800" cy="1905000"/>
          </a:xfrm>
          <a:prstGeom prst="rect">
            <a:avLst/>
          </a:prstGeom>
          <a:noFill/>
        </p:spPr>
      </p:pic>
      <p:pic>
        <p:nvPicPr>
          <p:cNvPr id="7" name="Picture 4" descr="https://thumbs.dreamstime.com/b/%D0%BC%D0%B0%D1%80%D0%B3%D0%B0%D1%80%D0%B8%D1%82%D0%BA%D0%B0-%D1%81%D0%BE%D0%BB%D0%BD%D0%B5%D1%87%D0%BD%D0%B0%D1%8F-7806368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5200" y="4267200"/>
            <a:ext cx="1752600" cy="2057400"/>
          </a:xfrm>
          <a:prstGeom prst="rect">
            <a:avLst/>
          </a:prstGeom>
          <a:noFill/>
        </p:spPr>
      </p:pic>
      <p:pic>
        <p:nvPicPr>
          <p:cNvPr id="8" name="Picture 4" descr="https://thumbs.dreamstime.com/b/%D0%BC%D0%B0%D1%80%D0%B3%D0%B0%D1%80%D0%B8%D1%82%D0%BA%D0%B0-%D1%81%D0%BE%D0%BB%D0%BD%D0%B5%D1%87%D0%BD%D0%B0%D1%8F-7806368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0" y="3581400"/>
            <a:ext cx="1905000" cy="2209800"/>
          </a:xfrm>
          <a:prstGeom prst="rect">
            <a:avLst/>
          </a:prstGeom>
          <a:noFill/>
        </p:spPr>
      </p:pic>
      <p:pic>
        <p:nvPicPr>
          <p:cNvPr id="9" name="Picture 4" descr="https://thumbs.dreamstime.com/b/%D0%BC%D0%B0%D1%80%D0%B3%D0%B0%D1%80%D0%B8%D1%82%D0%BA%D0%B0-%D1%81%D0%BE%D0%BB%D0%BD%D0%B5%D1%87%D0%BD%D0%B0%D1%8F-7806368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00" y="2895600"/>
            <a:ext cx="1710671" cy="20574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762000" y="5029200"/>
            <a:ext cx="6238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АЖ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38400" y="3733800"/>
            <a:ext cx="68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ОЖ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38600" y="5029200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уж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943600" y="4267200"/>
            <a:ext cx="6377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эж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001000" y="3657600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иж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http://www.playcast.ru/uploads/2019/01/25/26536477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1676400"/>
            <a:ext cx="1981200" cy="2146853"/>
          </a:xfrm>
          <a:prstGeom prst="rect">
            <a:avLst/>
          </a:prstGeom>
          <a:noFill/>
        </p:spPr>
      </p:pic>
      <p:sp>
        <p:nvSpPr>
          <p:cNvPr id="19" name="Стрелка вправо 18">
            <a:hlinkClick r:id="" action="ppaction://hlinkshowjump?jump=nextslide"/>
          </p:cNvPr>
          <p:cNvSpPr/>
          <p:nvPr/>
        </p:nvSpPr>
        <p:spPr>
          <a:xfrm>
            <a:off x="7467600" y="6096000"/>
            <a:ext cx="1143000" cy="457200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95837E-6 L -3.33333E-6 0.27659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2766 C 0.00174 0.26989 0.00261 0.26272 0.00469 0.25624 C 0.00747 0.24722 0.01146 0.2389 0.01389 0.22965 C 0.01476 0.21369 0.01684 0.17021 0.02309 0.15587 C 0.02813 0.14431 0.03108 0.14107 0.03698 0.13321 C 0.03907 0.12535 0.03872 0.12535 0.04306 0.11679 C 0.04601 0.11124 0.05226 0.10037 0.05226 0.1006 C 0.05712 0.08187 0.06632 0.07354 0.07691 0.06152 C 0.08611 0.05111 0.08924 0.04047 0.10157 0.03492 C 0.11181 0.03561 0.12205 0.03538 0.1323 0.037 C 0.13733 0.03793 0.1415 0.05042 0.14306 0.05342 C 0.14653 0.06036 0.14948 0.06591 0.15382 0.07169 C 0.15573 0.07932 0.15938 0.08603 0.16615 0.08603 " pathEditMode="relative" rAng="0" ptsTypes="ffffffffffffA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" y="-1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615 0.08603 C 0.17205 0.0629 0.16736 0.07215 0.17847 0.05735 C 0.1809 0.04787 0.18333 0.0407 0.18767 0.03261 C 0.18993 0.02382 0.19427 0.01156 0.2 0.00601 C 0.20417 0.00208 0.20642 0.00254 0.21076 2.6642E-6 C 0.21788 -0.00417 0.2191 -0.00602 0.22622 -0.01249 C 0.23264 -0.01827 0.24167 -0.01365 0.24931 -0.01434 C 0.26233 -0.02035 0.26441 -0.01758 0.2816 -0.01434 C 0.28368 -0.01295 0.28576 -0.01203 0.28767 -0.01041 C 0.29097 -0.00787 0.29705 -0.00208 0.29705 -0.00185 C 0.30417 0.01225 0.30104 0.00601 0.30625 0.01642 C 0.30781 0.01942 0.30729 0.02405 0.30938 0.02659 C 0.31215 0.02983 0.32604 0.03885 0.3309 0.04093 C 0.33576 0.04741 0.33611 0.0525 0.34167 0.05735 C 0.34601 0.06591 0.35156 0.074 0.35382 0.08395 C 0.3559 0.10314 0.35799 0.12257 0.36163 0.1413 C 0.3625 0.16582 0.36163 0.17692 0.36615 0.19657 C 0.36701 0.21623 0.36927 0.23635 0.36927 0.25601 " pathEditMode="relative" rAng="0" ptsTypes="fffffffffffffffffA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" y="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6927 0.25601 C 0.37014 0.22317 0.37066 0.18408 0.38004 0.15286 C 0.38264 0.14431 0.38976 0.13436 0.39375 0.12742 C 0.39636 0.11493 0.39358 0.12349 0.40157 0.11239 C 0.40452 0.10823 0.40591 0.10106 0.4092 0.09736 C 0.41302 0.0932 0.41736 0.09088 0.42153 0.08741 C 0.42361 0.0858 0.42535 0.08325 0.42761 0.08233 C 0.43021 0.0814 0.43282 0.08071 0.43542 0.07978 C 0.43959 0.07793 0.44775 0.07469 0.44775 0.07493 C 0.45434 0.07631 0.46094 0.07978 0.46771 0.07978 C 0.4757 0.07978 0.48368 0.06868 0.4908 0.06475 C 0.49983 0.05457 0.50157 0.05735 0.51389 0.05966 C 0.51841 0.06221 0.52309 0.06475 0.52761 0.06729 C 0.52917 0.06799 0.5323 0.06984 0.5323 0.07007 C 0.53282 0.07238 0.53282 0.07539 0.53386 0.07724 C 0.53646 0.0814 0.54306 0.08741 0.54306 0.08765 C 0.5448 0.09528 0.5507 0.10985 0.5507 0.11008 C 0.55261 0.12881 0.55382 0.14916 0.55695 0.1679 C 0.55747 0.17113 0.56042 0.18524 0.56146 0.19056 C 0.5625 0.19565 0.56459 0.20559 0.56459 0.20582 " pathEditMode="relative" rAng="0" ptsTypes="fffffffffffffffffffA">
                                      <p:cBhvr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" y="-1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6459 0.20582 C 0.56528 0.18848 0.56511 0.16928 0.56754 0.15194 C 0.56945 0.13876 0.57327 0.12743 0.57535 0.11447 C 0.57674 0.10661 0.57622 0.09736 0.57848 0.09019 C 0.58264 0.07701 0.59462 0.0673 0.60139 0.06082 C 0.60591 0.02891 0.61719 0.00532 0.62605 -0.02267 C 0.63021 -0.03608 0.629 -0.0451 0.63681 -0.05481 C 0.64497 -0.06476 0.65486 -0.06961 0.66302 -0.0791 C 0.66355 -0.07632 0.6632 -0.06938 0.66459 -0.071 C 0.67118 -0.07794 0.66962 -0.08603 0.67223 -0.09529 C 0.67448 -0.10269 0.67639 -0.10523 0.67986 -0.11124 C 0.68386 -0.13229 0.68837 -0.13853 0.7 -0.14362 C 0.704 -0.14316 0.71962 -0.14223 0.72605 -0.1383 C 0.74011 -0.12998 0.74983 -0.11194 0.76459 -0.10615 C 0.78091 -0.08557 0.79931 -0.06661 0.80452 -0.03053 C 0.80747 0.03469 0.80608 -0.00717 0.80608 0.09551 " pathEditMode="relative" rAng="0" ptsTypes="fffffffffffffffA">
                                      <p:cBhvr>
                                        <p:cTn id="2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" y="-1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decel="100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decel="100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Прямоугольник 132"/>
          <p:cNvSpPr/>
          <p:nvPr/>
        </p:nvSpPr>
        <p:spPr>
          <a:xfrm>
            <a:off x="533400" y="533400"/>
            <a:ext cx="2667000" cy="28956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5" name="Прямоугольник 154"/>
          <p:cNvSpPr/>
          <p:nvPr/>
        </p:nvSpPr>
        <p:spPr>
          <a:xfrm>
            <a:off x="533400" y="3429000"/>
            <a:ext cx="2667000" cy="28956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6" name="Прямоугольник 155"/>
          <p:cNvSpPr/>
          <p:nvPr/>
        </p:nvSpPr>
        <p:spPr>
          <a:xfrm>
            <a:off x="3200400" y="3429000"/>
            <a:ext cx="2667000" cy="28956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7" name="Прямоугольник 156"/>
          <p:cNvSpPr/>
          <p:nvPr/>
        </p:nvSpPr>
        <p:spPr>
          <a:xfrm>
            <a:off x="5867400" y="3429000"/>
            <a:ext cx="2667000" cy="28956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8" name="Прямоугольник 157"/>
          <p:cNvSpPr/>
          <p:nvPr/>
        </p:nvSpPr>
        <p:spPr>
          <a:xfrm>
            <a:off x="5867400" y="533400"/>
            <a:ext cx="2667000" cy="28956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9" name="Прямоугольник 158"/>
          <p:cNvSpPr/>
          <p:nvPr/>
        </p:nvSpPr>
        <p:spPr>
          <a:xfrm>
            <a:off x="3200400" y="533400"/>
            <a:ext cx="2667000" cy="28956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60" name="Рисунок 159" descr="Рисунок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533400"/>
            <a:ext cx="2675923" cy="2907552"/>
          </a:xfrm>
          <a:prstGeom prst="rect">
            <a:avLst/>
          </a:prstGeom>
        </p:spPr>
      </p:pic>
      <p:pic>
        <p:nvPicPr>
          <p:cNvPr id="161" name="Рисунок 160" descr="Рисунок1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3429000"/>
            <a:ext cx="2675923" cy="2895361"/>
          </a:xfrm>
          <a:prstGeom prst="rect">
            <a:avLst/>
          </a:prstGeom>
        </p:spPr>
      </p:pic>
      <p:pic>
        <p:nvPicPr>
          <p:cNvPr id="162" name="Рисунок 161" descr="Рисунок1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7400" y="3429000"/>
            <a:ext cx="2675923" cy="2895361"/>
          </a:xfrm>
          <a:prstGeom prst="rect">
            <a:avLst/>
          </a:prstGeom>
        </p:spPr>
      </p:pic>
      <p:pic>
        <p:nvPicPr>
          <p:cNvPr id="163" name="Рисунок 162" descr="Рисунок1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7400" y="533400"/>
            <a:ext cx="2675923" cy="2907552"/>
          </a:xfrm>
          <a:prstGeom prst="rect">
            <a:avLst/>
          </a:prstGeom>
        </p:spPr>
      </p:pic>
      <p:pic>
        <p:nvPicPr>
          <p:cNvPr id="164" name="Рисунок 163" descr="Рисунок13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00400" y="3429000"/>
            <a:ext cx="2682018" cy="2895361"/>
          </a:xfrm>
          <a:prstGeom prst="rect">
            <a:avLst/>
          </a:prstGeom>
        </p:spPr>
      </p:pic>
      <p:pic>
        <p:nvPicPr>
          <p:cNvPr id="165" name="Рисунок 164" descr="Рисунок14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0400" y="533400"/>
            <a:ext cx="2682018" cy="2907552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200400" y="0"/>
            <a:ext cx="20138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СОБЕРИ ПАЗЛЫ</a:t>
            </a:r>
            <a:endParaRPr lang="ru-RU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img2.goodfon.ru/original/1920x1408/d/27/trava-pole-zelenyy-neb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2400"/>
            <a:ext cx="9144000" cy="70104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362200" y="0"/>
            <a:ext cx="59786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ГДЕ СПРЯТАЛСЯ ЗВУК?</a:t>
            </a:r>
            <a:endParaRPr lang="ru-RU" sz="40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_3d5b3_ace610a9_ori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" y="914400"/>
            <a:ext cx="2819400" cy="2592816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143000" y="2057400"/>
          <a:ext cx="870269" cy="38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212"/>
                <a:gridCol w="306212"/>
                <a:gridCol w="257845"/>
              </a:tblGrid>
              <a:tr h="381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 flip="none" rotWithShape="1">
                      <a:gsLst>
                        <a:gs pos="0">
                          <a:srgbClr val="03D4A8"/>
                        </a:gs>
                        <a:gs pos="25000">
                          <a:srgbClr val="21D6E0"/>
                        </a:gs>
                        <a:gs pos="75000">
                          <a:srgbClr val="0087E6"/>
                        </a:gs>
                        <a:gs pos="100000">
                          <a:srgbClr val="005CBF"/>
                        </a:gs>
                      </a:gsLst>
                      <a:lin ang="5400000" scaled="0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pic>
        <p:nvPicPr>
          <p:cNvPr id="6" name="Рисунок 5" descr="0_3d5b3_ace610a9_ori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24200" y="990600"/>
            <a:ext cx="2819400" cy="2592816"/>
          </a:xfrm>
          <a:prstGeom prst="rect">
            <a:avLst/>
          </a:prstGeom>
        </p:spPr>
      </p:pic>
      <p:pic>
        <p:nvPicPr>
          <p:cNvPr id="7" name="Рисунок 6" descr="0_3d5b3_ace610a9_ori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9800" y="990600"/>
            <a:ext cx="2819400" cy="2592816"/>
          </a:xfrm>
          <a:prstGeom prst="rect">
            <a:avLst/>
          </a:prstGeom>
        </p:spPr>
      </p:pic>
      <p:pic>
        <p:nvPicPr>
          <p:cNvPr id="8" name="Picture 4" descr="http://www.playcast.ru/uploads/2019/01/25/26536477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38400" y="2438400"/>
            <a:ext cx="3747977" cy="3429000"/>
          </a:xfrm>
          <a:prstGeom prst="rect">
            <a:avLst/>
          </a:prstGeom>
          <a:noFill/>
        </p:spPr>
      </p:pic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4114800" y="2133600"/>
          <a:ext cx="914400" cy="38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304800"/>
                <a:gridCol w="304800"/>
              </a:tblGrid>
              <a:tr h="381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 flip="none" rotWithShape="1"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5400000" scaled="0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 flip="none" rotWithShape="1">
                      <a:gsLst>
                        <a:gs pos="0">
                          <a:srgbClr val="03D4A8"/>
                        </a:gs>
                        <a:gs pos="25000">
                          <a:srgbClr val="21D6E0"/>
                        </a:gs>
                        <a:gs pos="75000">
                          <a:srgbClr val="0087E6"/>
                        </a:gs>
                        <a:gs pos="100000">
                          <a:srgbClr val="005CBF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 flip="none" rotWithShape="1"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2700000" scaled="0"/>
                      <a:tileRect/>
                    </a:gradFill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7086600" y="2209800"/>
          <a:ext cx="8382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400"/>
                <a:gridCol w="279400"/>
                <a:gridCol w="279400"/>
              </a:tblGrid>
              <a:tr h="2946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>
                      <a:gsLst>
                        <a:gs pos="0">
                          <a:srgbClr val="03D4A8"/>
                        </a:gs>
                        <a:gs pos="25000">
                          <a:srgbClr val="21D6E0"/>
                        </a:gs>
                        <a:gs pos="75000">
                          <a:srgbClr val="0087E6"/>
                        </a:gs>
                        <a:gs pos="100000">
                          <a:srgbClr val="005CBF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sp>
        <p:nvSpPr>
          <p:cNvPr id="11" name="AutoShape 20" descr="https://s6.hostingkartinok.com/uploads/images/2013/08/0f0d1745db89515f5a5fd9addf84188c.gif"/>
          <p:cNvSpPr>
            <a:spLocks noChangeAspect="1" noChangeArrowheads="1"/>
          </p:cNvSpPr>
          <p:nvPr/>
        </p:nvSpPr>
        <p:spPr bwMode="auto">
          <a:xfrm>
            <a:off x="8839200" y="6096000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Прямоугольник 14">
            <a:hlinkClick r:id="" action="ppaction://hlinkshowjump?jump=nextslide"/>
          </p:cNvPr>
          <p:cNvSpPr/>
          <p:nvPr/>
        </p:nvSpPr>
        <p:spPr>
          <a:xfrm>
            <a:off x="3276600" y="5334000"/>
            <a:ext cx="2514600" cy="457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Следующая картинк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990600" y="6096000"/>
            <a:ext cx="1981200" cy="457200"/>
          </a:xfrm>
          <a:prstGeom prst="rect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НАЧАТЬ ИГРУ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Рисунок10.jpg"/>
          <p:cNvPicPr>
            <a:picLocks noChangeAspect="1"/>
          </p:cNvPicPr>
          <p:nvPr/>
        </p:nvPicPr>
        <p:blipFill>
          <a:blip r:embed="rId5"/>
          <a:srcRect l="4980" t="4753" r="5378" b="4943"/>
          <a:stretch>
            <a:fillRect/>
          </a:stretch>
        </p:blipFill>
        <p:spPr>
          <a:xfrm>
            <a:off x="2971800" y="3886200"/>
            <a:ext cx="3124200" cy="2209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Прямоугольник 16">
            <a:hlinkClick r:id="" action="ppaction://hlinkshowjump?jump=firstslide"/>
          </p:cNvPr>
          <p:cNvSpPr/>
          <p:nvPr/>
        </p:nvSpPr>
        <p:spPr>
          <a:xfrm>
            <a:off x="6553200" y="6096000"/>
            <a:ext cx="2209800" cy="381000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ГЛАВНОЕ МЕНЮ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decel="10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decel="10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5 -0.14986 L -0.30416 -0.40518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" y="-1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img2.goodfon.ru/original/1920x1408/d/27/trava-pole-zelenyy-nebo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52400"/>
            <a:ext cx="9144000" cy="70104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362200" y="0"/>
            <a:ext cx="59786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ГДЕ СПРЯТАЛСЯ ЗВУК?</a:t>
            </a:r>
            <a:endParaRPr lang="ru-RU" sz="40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_3d5b3_ace610a9_ori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0" y="914400"/>
            <a:ext cx="2819400" cy="2592816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143000" y="2057400"/>
          <a:ext cx="870269" cy="38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212"/>
                <a:gridCol w="306212"/>
                <a:gridCol w="257845"/>
              </a:tblGrid>
              <a:tr h="381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 flip="none" rotWithShape="1">
                      <a:gsLst>
                        <a:gs pos="0">
                          <a:srgbClr val="03D4A8"/>
                        </a:gs>
                        <a:gs pos="25000">
                          <a:srgbClr val="21D6E0"/>
                        </a:gs>
                        <a:gs pos="75000">
                          <a:srgbClr val="0087E6"/>
                        </a:gs>
                        <a:gs pos="100000">
                          <a:srgbClr val="005CBF"/>
                        </a:gs>
                      </a:gsLst>
                      <a:lin ang="5400000" scaled="0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pic>
        <p:nvPicPr>
          <p:cNvPr id="6" name="Рисунок 5" descr="0_3d5b3_ace610a9_ori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24200" y="990600"/>
            <a:ext cx="2819400" cy="2592816"/>
          </a:xfrm>
          <a:prstGeom prst="rect">
            <a:avLst/>
          </a:prstGeom>
        </p:spPr>
      </p:pic>
      <p:pic>
        <p:nvPicPr>
          <p:cNvPr id="7" name="Рисунок 6" descr="0_3d5b3_ace610a9_ori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9800" y="990600"/>
            <a:ext cx="2819400" cy="2592816"/>
          </a:xfrm>
          <a:prstGeom prst="rect">
            <a:avLst/>
          </a:prstGeom>
        </p:spPr>
      </p:pic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4114800" y="2133600"/>
          <a:ext cx="914400" cy="38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304800"/>
                <a:gridCol w="304800"/>
              </a:tblGrid>
              <a:tr h="381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 flip="none" rotWithShape="1"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5400000" scaled="0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 flip="none" rotWithShape="1">
                      <a:gsLst>
                        <a:gs pos="0">
                          <a:srgbClr val="03D4A8"/>
                        </a:gs>
                        <a:gs pos="25000">
                          <a:srgbClr val="21D6E0"/>
                        </a:gs>
                        <a:gs pos="75000">
                          <a:srgbClr val="0087E6"/>
                        </a:gs>
                        <a:gs pos="100000">
                          <a:srgbClr val="005CBF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 flip="none" rotWithShape="1"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2700000" scaled="0"/>
                      <a:tileRect/>
                    </a:gradFill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7086600" y="2209800"/>
          <a:ext cx="8382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400"/>
                <a:gridCol w="279400"/>
                <a:gridCol w="279400"/>
              </a:tblGrid>
              <a:tr h="2946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>
                      <a:gsLst>
                        <a:gs pos="0">
                          <a:srgbClr val="03D4A8"/>
                        </a:gs>
                        <a:gs pos="25000">
                          <a:srgbClr val="21D6E0"/>
                        </a:gs>
                        <a:gs pos="75000">
                          <a:srgbClr val="0087E6"/>
                        </a:gs>
                        <a:gs pos="100000">
                          <a:srgbClr val="005CBF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sp>
        <p:nvSpPr>
          <p:cNvPr id="11" name="AutoShape 20" descr="https://s6.hostingkartinok.com/uploads/images/2013/08/0f0d1745db89515f5a5fd9addf84188c.gif"/>
          <p:cNvSpPr>
            <a:spLocks noChangeAspect="1" noChangeArrowheads="1"/>
          </p:cNvSpPr>
          <p:nvPr/>
        </p:nvSpPr>
        <p:spPr bwMode="auto">
          <a:xfrm>
            <a:off x="8839200" y="6096000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Прямоугольник 14">
            <a:hlinkClick r:id="" action="ppaction://hlinkshowjump?jump=nextslide"/>
          </p:cNvPr>
          <p:cNvSpPr/>
          <p:nvPr/>
        </p:nvSpPr>
        <p:spPr>
          <a:xfrm>
            <a:off x="3505200" y="5943600"/>
            <a:ext cx="2514600" cy="4572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Следующая картинк</a:t>
            </a:r>
            <a:r>
              <a:rPr lang="ru-RU" dirty="0" smtClean="0"/>
              <a:t>а</a:t>
            </a:r>
          </a:p>
        </p:txBody>
      </p:sp>
      <p:pic>
        <p:nvPicPr>
          <p:cNvPr id="13" name="Рисунок 12" descr="Рисунок13.gif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0" y="3962400"/>
            <a:ext cx="3352800" cy="26860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17 -0.0555 L 3.33333E-6 -0.40656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 descr="https://img2.goodfon.ru/original/1920x1408/d/27/trava-pole-zelenyy-nebo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52400"/>
            <a:ext cx="9144000" cy="7010400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2362200" y="0"/>
            <a:ext cx="59786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ГДЕ СПРЯТАЛСЯ ЗВУК?</a:t>
            </a:r>
            <a:endParaRPr lang="ru-RU" sz="40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" name="Рисунок 38" descr="0_3d5b3_ace610a9_ori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0" y="914400"/>
            <a:ext cx="2819400" cy="2592816"/>
          </a:xfrm>
          <a:prstGeom prst="rect">
            <a:avLst/>
          </a:prstGeom>
        </p:spPr>
      </p:pic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1143000" y="2057400"/>
          <a:ext cx="870269" cy="38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212"/>
                <a:gridCol w="306212"/>
                <a:gridCol w="257845"/>
              </a:tblGrid>
              <a:tr h="381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 flip="none" rotWithShape="1">
                      <a:gsLst>
                        <a:gs pos="0">
                          <a:srgbClr val="03D4A8"/>
                        </a:gs>
                        <a:gs pos="25000">
                          <a:srgbClr val="21D6E0"/>
                        </a:gs>
                        <a:gs pos="75000">
                          <a:srgbClr val="0087E6"/>
                        </a:gs>
                        <a:gs pos="100000">
                          <a:srgbClr val="005CBF"/>
                        </a:gs>
                      </a:gsLst>
                      <a:lin ang="5400000" scaled="0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pic>
        <p:nvPicPr>
          <p:cNvPr id="41" name="Рисунок 40" descr="0_3d5b3_ace610a9_ori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24200" y="990600"/>
            <a:ext cx="2819400" cy="2592816"/>
          </a:xfrm>
          <a:prstGeom prst="rect">
            <a:avLst/>
          </a:prstGeom>
        </p:spPr>
      </p:pic>
      <p:pic>
        <p:nvPicPr>
          <p:cNvPr id="42" name="Рисунок 41" descr="0_3d5b3_ace610a9_ori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9800" y="990600"/>
            <a:ext cx="2819400" cy="2592816"/>
          </a:xfrm>
          <a:prstGeom prst="rect">
            <a:avLst/>
          </a:prstGeom>
        </p:spPr>
      </p:pic>
      <p:graphicFrame>
        <p:nvGraphicFramePr>
          <p:cNvPr id="44" name="Таблица 43"/>
          <p:cNvGraphicFramePr>
            <a:graphicFrameLocks noGrp="1"/>
          </p:cNvGraphicFramePr>
          <p:nvPr/>
        </p:nvGraphicFramePr>
        <p:xfrm>
          <a:off x="4114800" y="2133600"/>
          <a:ext cx="914400" cy="38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304800"/>
                <a:gridCol w="304800"/>
              </a:tblGrid>
              <a:tr h="381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 flip="none" rotWithShape="1"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5400000" scaled="0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 flip="none" rotWithShape="1">
                      <a:gsLst>
                        <a:gs pos="0">
                          <a:srgbClr val="03D4A8"/>
                        </a:gs>
                        <a:gs pos="25000">
                          <a:srgbClr val="21D6E0"/>
                        </a:gs>
                        <a:gs pos="75000">
                          <a:srgbClr val="0087E6"/>
                        </a:gs>
                        <a:gs pos="100000">
                          <a:srgbClr val="005CBF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 flip="none" rotWithShape="1"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2700000" scaled="0"/>
                      <a:tileRect/>
                    </a:gradFill>
                  </a:tcPr>
                </a:tc>
              </a:tr>
            </a:tbl>
          </a:graphicData>
        </a:graphic>
      </p:graphicFrame>
      <p:graphicFrame>
        <p:nvGraphicFramePr>
          <p:cNvPr id="45" name="Таблица 44"/>
          <p:cNvGraphicFramePr>
            <a:graphicFrameLocks noGrp="1"/>
          </p:cNvGraphicFramePr>
          <p:nvPr/>
        </p:nvGraphicFramePr>
        <p:xfrm>
          <a:off x="7086600" y="2209800"/>
          <a:ext cx="8382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400"/>
                <a:gridCol w="279400"/>
                <a:gridCol w="279400"/>
              </a:tblGrid>
              <a:tr h="2946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>
                      <a:gsLst>
                        <a:gs pos="0">
                          <a:srgbClr val="03D4A8"/>
                        </a:gs>
                        <a:gs pos="25000">
                          <a:srgbClr val="21D6E0"/>
                        </a:gs>
                        <a:gs pos="75000">
                          <a:srgbClr val="0087E6"/>
                        </a:gs>
                        <a:gs pos="100000">
                          <a:srgbClr val="005CBF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sp>
        <p:nvSpPr>
          <p:cNvPr id="77" name="AutoShape 20" descr="https://s6.hostingkartinok.com/uploads/images/2013/08/0f0d1745db89515f5a5fd9addf84188c.gif"/>
          <p:cNvSpPr>
            <a:spLocks noChangeAspect="1" noChangeArrowheads="1"/>
          </p:cNvSpPr>
          <p:nvPr/>
        </p:nvSpPr>
        <p:spPr bwMode="auto">
          <a:xfrm>
            <a:off x="8839200" y="6096000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9" name="Прямоугольник 58">
            <a:hlinkClick r:id="" action="ppaction://hlinkshowjump?jump=nextslide"/>
          </p:cNvPr>
          <p:cNvSpPr/>
          <p:nvPr/>
        </p:nvSpPr>
        <p:spPr>
          <a:xfrm>
            <a:off x="3429000" y="5638800"/>
            <a:ext cx="2514600" cy="4572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Следующая картинк</a:t>
            </a:r>
            <a:r>
              <a:rPr lang="ru-RU" dirty="0" smtClean="0"/>
              <a:t>а</a:t>
            </a:r>
          </a:p>
        </p:txBody>
      </p:sp>
      <p:pic>
        <p:nvPicPr>
          <p:cNvPr id="78" name="Рисунок 77" descr="Рисунок14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1800" y="3657600"/>
            <a:ext cx="3429000" cy="250175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022E-16 -2.37743E-6 L 0.2875 -0.4209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" y="-2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67000" y="228600"/>
            <a:ext cx="45218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ЧЕГО НЕ СТАЛО?</a:t>
            </a:r>
            <a:endParaRPr lang="ru-RU" sz="40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2133600"/>
            <a:ext cx="1659973" cy="2057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0" y="2133600"/>
            <a:ext cx="1752600" cy="2133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1800" y="2133600"/>
            <a:ext cx="1752600" cy="2133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1" name="Picture 7" descr="https://img.nozhikov.ru/images/products/1/7856/143646384/IMG_959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24400" y="2133600"/>
            <a:ext cx="1600200" cy="2133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>
            <a:hlinkClick r:id="" action="ppaction://hlinkshowjump?jump=nextslide"/>
          </p:cNvPr>
          <p:cNvSpPr/>
          <p:nvPr/>
        </p:nvSpPr>
        <p:spPr>
          <a:xfrm>
            <a:off x="3124200" y="6096000"/>
            <a:ext cx="2362200" cy="304800"/>
          </a:xfrm>
          <a:prstGeom prst="rect">
            <a:avLst/>
          </a:prstGeom>
          <a:solidFill>
            <a:srgbClr val="BBFDC1"/>
          </a:solidFill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УБРАТЬ РИСУНОК</a:t>
            </a:r>
            <a:endParaRPr lang="ru-RU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>
            <a:hlinkClick r:id="" action="ppaction://hlinkshowjump?jump=firstslide"/>
          </p:cNvPr>
          <p:cNvSpPr/>
          <p:nvPr/>
        </p:nvSpPr>
        <p:spPr>
          <a:xfrm>
            <a:off x="6553200" y="6096000"/>
            <a:ext cx="2209800" cy="381000"/>
          </a:xfrm>
          <a:prstGeom prst="rect">
            <a:avLst/>
          </a:prstGeom>
          <a:solidFill>
            <a:srgbClr val="82C25E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ГЛАВНОЕ МЕНЮ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>
    <a:spDef>
      <a:spPr>
        <a:solidFill>
          <a:schemeClr val="accent1">
            <a:alpha val="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2390</TotalTime>
  <Words>120</Words>
  <PresentationFormat>Экран (4:3)</PresentationFormat>
  <Paragraphs>47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Автоматизация звука [Ш] в слогах, словах</dc:title>
  <dc:creator>Ползователь</dc:creator>
  <cp:lastModifiedBy>Ползователь</cp:lastModifiedBy>
  <cp:revision>137</cp:revision>
  <dcterms:created xsi:type="dcterms:W3CDTF">2019-10-03T10:35:28Z</dcterms:created>
  <dcterms:modified xsi:type="dcterms:W3CDTF">2022-01-20T18:14:10Z</dcterms:modified>
</cp:coreProperties>
</file>